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60"/>
  </p:normalViewPr>
  <p:slideViewPr>
    <p:cSldViewPr snapToGrid="0">
      <p:cViewPr varScale="1">
        <p:scale>
          <a:sx n="78" d="100"/>
          <a:sy n="78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46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A158B68-C8E3-DDFE-E92B-538EFBD6A4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A61E18D-A7BC-EE9F-26C9-FB6E38131F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4ED68-AA02-485C-B5B9-E48BCBC645DD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A6A86E-346B-E116-6299-77F3749175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5E3834-5786-07C2-ACC3-477AAE700B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FBA12-41C2-4A0A-A818-5B0F25657DD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7652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2A110-401E-4255-93BA-89BB35D259DF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35672-A608-41BE-8288-DED96F46C89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5381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626E0-F6AE-E0C4-E3D7-BA233B323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208915-737A-819F-40AD-07DFD6F79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C733F5-441A-655B-0989-E9E55D308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434EED-0591-7115-A34A-96C1CBEA3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71DA4E-F28E-C2A2-6EED-F2A5C4F97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41B4FEB-7E60-EF02-67EC-A867729BDA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0" y="6101563"/>
            <a:ext cx="2184400" cy="72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43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0C02A-04D6-4B3B-4074-58F798234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210D7A-102D-F34D-C307-34C2106F6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70E046-D20D-02B8-8517-915A7AD90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D4A1A8-8839-0DF3-4009-3413AD11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2BBBCB-0EBC-1D88-9E47-8BD09979C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3767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1BAC5C-6BFC-6E16-D9C2-9C0EB9E15E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BED884-9F82-AC9C-0E16-88F1ABC23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8ADF11-5FFC-B959-DBAC-5CEF0D134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FBECAF-4F59-1E62-11B5-FCD6575F0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D8092D-9289-23D4-547E-EC36B0A66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298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17C79A-4F63-6B9B-2FFB-EBF0C699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F27893-C47F-FA9F-86AD-EC9457F75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A08B86-4BD7-13BE-D8C4-D9B5707F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42B887-6952-BD67-5016-696E011C7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DE9810-FDE8-3A41-3D9E-235BE3FC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8A78679-53BB-AA49-F061-806D74E72F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0" y="6101563"/>
            <a:ext cx="2184400" cy="72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94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D8FAC-2FCB-0A9B-1B16-5184E0FA4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4B4366-F8FB-4183-C17A-84E271AEF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8CF298-7024-1BA2-4E3C-4A370A1DC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94B3D-7919-9AAC-7FC9-46E94627F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A7E527-7BC1-E70A-50D9-7BA7C2479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371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78F46-0AAA-925A-5342-D3D5A938D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4EFE56-CA7C-F012-AD56-DB78DC625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B0A746-8B96-A8A4-24F9-35E84F1D2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3D0F56-2A66-54E2-C1E4-B655205D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0AFF75-E9F2-9744-18E7-2162C3498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DB09DF-3C79-2788-BAE6-481D19D92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5573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8807A-415E-902B-F6FA-792CAFD44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009EE4-8663-CDDE-7198-6C45C9C38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81D199-6D2B-6D63-689D-F8F2EC0F1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DF1A6F-AD10-49EB-B1BF-DA77B4CF7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12F1AE-EA12-42EF-7BBF-7F7BE0561C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DD164B9-8662-57E1-D6CD-1EDAC8B26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7B60ECE-BA3F-BB14-C5C6-8F02C5ACE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DC1F33-398B-DDA3-C070-A69B92BA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142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43B65-5400-4417-FDAD-C5CCCE371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742A194-E2B8-4A6B-21A2-664A15BB3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1F7F70-09E4-3C47-D220-A56D179A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18F5FA-EB0F-8130-EB42-4EC699117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454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319F93-DA1B-8C7C-8E67-E00E0B45E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B2DED26-CC6A-C044-F3A4-8B24F6860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80E957C-CFE8-3721-99CC-D8FCCA97D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216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91ECD-1C9D-4B10-F20A-97B15FD96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E2DA1B-BBC8-67A3-4144-3C622E94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0F9FB3-CC4A-FA5A-96C2-D9EEE6E12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4A7D64-6C04-E355-2578-1A595A45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C8A781-F87A-65D1-C53E-EC45A3576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728B1B-1520-C547-9DA3-EB637B96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186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4B09D9-C131-DDB4-EDED-776F15E9E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190A0B-1791-D51C-A1C8-E1E3298CF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589925-3692-4E1B-3E26-A94D07086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D20F9C-D235-DFB2-95A5-AF66EFAE0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885D90-8672-465B-7377-3A596D6E4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C47A86-2E74-B37E-C8F2-0976F8AD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100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C4E0569-F3C7-25A3-C186-72005911D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245406-EB61-80D4-0CE3-8F2F0FEC6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B0A31-335B-75C2-7C5B-E3E86BBB1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7B6A2-2C3E-4FC1-BCF5-FF9ECE702AA9}" type="datetimeFigureOut">
              <a:rPr lang="es-AR" smtClean="0"/>
              <a:t>13/11/2024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E4F8BD-2B5D-3D13-FA63-0F5CF4D89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73197D-6ADF-1EF4-C225-1B1E7B62E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CB9DC-6899-4F8C-B99F-7ABB1BFC78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978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hicosenvacaciones.com.ar/articulos/index.htm" TargetMode="External"/><Relationship Id="rId3" Type="http://schemas.openxmlformats.org/officeDocument/2006/relationships/hyperlink" Target="https://www.chicosenvacaciones.com.ar/lugares-seccion.htm" TargetMode="External"/><Relationship Id="rId7" Type="http://schemas.openxmlformats.org/officeDocument/2006/relationships/hyperlink" Target="https://www.chicosenvacaciones.com.ar/recursos-gratis/index.htm" TargetMode="External"/><Relationship Id="rId2" Type="http://schemas.openxmlformats.org/officeDocument/2006/relationships/hyperlink" Target="https://www.chicosenvacaciones.com.ar/al-aire-libre-seccio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hicosenvacaciones.com.ar/especial-rosedal-parque-tres-de-febrero.htm" TargetMode="External"/><Relationship Id="rId5" Type="http://schemas.openxmlformats.org/officeDocument/2006/relationships/hyperlink" Target="https://www.chicosenvacaciones.com.ar/vacaciones_de_verano_con_chicos.htm" TargetMode="External"/><Relationship Id="rId4" Type="http://schemas.openxmlformats.org/officeDocument/2006/relationships/hyperlink" Target="https://www.chicosenvacaciones.com.ar/vacaciones_de_invierno_con_chicos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8AF3DD6A-CABA-9262-167E-F86FC7E10BD7}"/>
              </a:ext>
            </a:extLst>
          </p:cNvPr>
          <p:cNvSpPr/>
          <p:nvPr/>
        </p:nvSpPr>
        <p:spPr>
          <a:xfrm>
            <a:off x="0" y="-749300"/>
            <a:ext cx="12192000" cy="88646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8C29A89-83CE-C46D-9F4D-FE0591A59BDE}"/>
              </a:ext>
            </a:extLst>
          </p:cNvPr>
          <p:cNvSpPr txBox="1"/>
          <p:nvPr/>
        </p:nvSpPr>
        <p:spPr>
          <a:xfrm>
            <a:off x="3797300" y="279400"/>
            <a:ext cx="4597400" cy="264687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-AR" sz="16600" b="1" dirty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</a:rPr>
              <a:t>2025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01D31A2-E3C1-E8CA-9867-16F0C730E6E4}"/>
              </a:ext>
            </a:extLst>
          </p:cNvPr>
          <p:cNvSpPr txBox="1"/>
          <p:nvPr/>
        </p:nvSpPr>
        <p:spPr>
          <a:xfrm>
            <a:off x="1873250" y="5600700"/>
            <a:ext cx="8445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</a:rPr>
              <a:t>Calendario organizador mes a la vista sin feriados.</a:t>
            </a:r>
          </a:p>
        </p:txBody>
      </p:sp>
    </p:spTree>
    <p:extLst>
      <p:ext uri="{BB962C8B-B14F-4D97-AF65-F5344CB8AC3E}">
        <p14:creationId xmlns:p14="http://schemas.microsoft.com/office/powerpoint/2010/main" val="60901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B0607DA-86E7-FCBD-A909-C152B5E29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367322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SEPTIEMBRE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351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A58069A-2D30-D126-035D-375344276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29260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OCTUBRE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27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B9F7A72-FF78-938A-1E25-065BE72A6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93715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NOVIEMBRE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743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BB24364-B9F9-5AEC-2829-2A97B9E37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951822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DICIEMBRE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486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64218F9-9977-827C-7ED2-E0189B18DE97}"/>
              </a:ext>
            </a:extLst>
          </p:cNvPr>
          <p:cNvSpPr txBox="1"/>
          <p:nvPr/>
        </p:nvSpPr>
        <p:spPr>
          <a:xfrm>
            <a:off x="2304353" y="593953"/>
            <a:ext cx="7583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/>
              <a:t>Desde aquí podés acceder a las secciones de nuestro sitio: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8991018-1A67-EDF7-77F5-8B50EF3428D9}"/>
              </a:ext>
            </a:extLst>
          </p:cNvPr>
          <p:cNvSpPr txBox="1"/>
          <p:nvPr/>
        </p:nvSpPr>
        <p:spPr>
          <a:xfrm>
            <a:off x="1079500" y="1231900"/>
            <a:ext cx="32385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hlinkClick r:id="rId2"/>
              </a:rPr>
              <a:t>Al aire libre:</a:t>
            </a:r>
            <a:endParaRPr lang="es-A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err="1"/>
              <a:t>Bioparques</a:t>
            </a:r>
            <a:r>
              <a:rPr lang="es-AR" dirty="0"/>
              <a:t> y granjas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Calesitas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Escalada </a:t>
            </a:r>
            <a:r>
              <a:rPr lang="es-AR" dirty="0" err="1"/>
              <a:t>outdoor</a:t>
            </a: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Espacios verdes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Parques de diversiones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Paintball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Paseos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Patinaje y </a:t>
            </a:r>
            <a:r>
              <a:rPr lang="es-AR" dirty="0" err="1"/>
              <a:t>skating</a:t>
            </a: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Piletas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Polideportivos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Otras salidas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F5BB728-382A-1926-088B-A7E60E8A03D4}"/>
              </a:ext>
            </a:extLst>
          </p:cNvPr>
          <p:cNvSpPr txBox="1"/>
          <p:nvPr/>
        </p:nvSpPr>
        <p:spPr>
          <a:xfrm>
            <a:off x="4336522" y="1231900"/>
            <a:ext cx="3352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hlinkClick r:id="rId3"/>
              </a:rPr>
              <a:t>Lugares:</a:t>
            </a:r>
            <a:endParaRPr lang="es-A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Ajedrez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Bares infantiles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Bowling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Cafeterías con temática cómic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Escalada </a:t>
            </a:r>
            <a:r>
              <a:rPr lang="es-AR" dirty="0" err="1"/>
              <a:t>indoor</a:t>
            </a: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Espacios de lectura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err="1"/>
              <a:t>Kartódromos</a:t>
            </a: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Museos y Centros Culturales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Patinaje sobre hielo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Peloteros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Restaurantes con peloteros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Shoppings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Teatro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Títeres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Otros lugares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E0A9000-F067-ACA6-3E20-D0F0CC58835A}"/>
              </a:ext>
            </a:extLst>
          </p:cNvPr>
          <p:cNvSpPr txBox="1"/>
          <p:nvPr/>
        </p:nvSpPr>
        <p:spPr>
          <a:xfrm>
            <a:off x="8267700" y="1422400"/>
            <a:ext cx="3263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/>
              <a:t>Secciones especiales: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hlinkClick r:id="rId4"/>
              </a:rPr>
              <a:t>Vacaciones de invierno</a:t>
            </a: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hlinkClick r:id="rId5"/>
              </a:rPr>
              <a:t>Vacaciones de verano</a:t>
            </a: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hlinkClick r:id="rId6"/>
              </a:rPr>
              <a:t>Rosedal</a:t>
            </a: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hlinkClick r:id="rId7"/>
              </a:rPr>
              <a:t>Recursos gratuitos</a:t>
            </a: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  <a:p>
            <a:r>
              <a:rPr lang="es-AR" b="1" dirty="0">
                <a:hlinkClick r:id="rId8"/>
              </a:rPr>
              <a:t>Artículos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89056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47AFB1D-F351-D1AE-3FE9-68515B3A4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696177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ENERO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54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D96CC38-A967-27C1-4FCA-C030EDF38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71545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FEBRERO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37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FA0017B-2530-5C17-1A67-CAA5F1490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678485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MARZO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071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9735E7E-0836-C5C9-CC97-EC8A5DA06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49807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ABRIL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35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0E8EC6B-2BB6-9C8D-93CF-4FFE744AE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850921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MAYO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091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B55A155-4ADE-37B5-BA18-CA68021EB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560892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JUNIO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456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471E4E5-C797-305C-8FE9-E167498AD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909058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JULIO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129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6C1C975-C026-2F4A-045E-B78D8BCCB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841334"/>
              </p:ext>
            </p:extLst>
          </p:nvPr>
        </p:nvGraphicFramePr>
        <p:xfrm>
          <a:off x="673100" y="492089"/>
          <a:ext cx="10845800" cy="5538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9862401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550149467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6917519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27936054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65381573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047529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98748907"/>
                    </a:ext>
                  </a:extLst>
                </a:gridCol>
              </a:tblGrid>
              <a:tr h="629344">
                <a:tc gridSpan="7">
                  <a:txBody>
                    <a:bodyPr/>
                    <a:lstStyle/>
                    <a:p>
                      <a:pPr algn="ctr"/>
                      <a:r>
                        <a:rPr lang="es-AR" sz="3600" dirty="0"/>
                        <a:t>AGOSTO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67719"/>
                  </a:ext>
                </a:extLst>
              </a:tr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rgbClr val="7030A0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24087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7287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90288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33421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55864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42220"/>
                  </a:ext>
                </a:extLst>
              </a:tr>
              <a:tr h="728194">
                <a:tc>
                  <a:txBody>
                    <a:bodyPr/>
                    <a:lstStyle/>
                    <a:p>
                      <a:r>
                        <a:rPr lang="es-AR" b="1" dirty="0">
                          <a:solidFill>
                            <a:srgbClr val="C00000"/>
                          </a:solidFill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4956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552</Words>
  <Application>Microsoft Office PowerPoint</Application>
  <PresentationFormat>Panorámica</PresentationFormat>
  <Paragraphs>500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Elena - Dactilógrafa</dc:creator>
  <cp:lastModifiedBy>Elena - Dactilógrafa</cp:lastModifiedBy>
  <cp:revision>4</cp:revision>
  <dcterms:created xsi:type="dcterms:W3CDTF">2024-11-13T18:10:39Z</dcterms:created>
  <dcterms:modified xsi:type="dcterms:W3CDTF">2024-11-13T18:40:15Z</dcterms:modified>
</cp:coreProperties>
</file>